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783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688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755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708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549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827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03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212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67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80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478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6E1FD-965C-4A03-9908-FD0798914F10}" type="datetimeFigureOut">
              <a:rPr lang="es-CO" smtClean="0"/>
              <a:t>25/11/2020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6BBA7-031C-4B73-A4B8-6E2162E184F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1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Informe del dinero recaudado para el año 2020</a:t>
            </a:r>
            <a:endParaRPr lang="es-CO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Con un saldo del año 2019 de $ 57.000</a:t>
            </a:r>
          </a:p>
          <a:p>
            <a:r>
              <a:rPr lang="es-ES" dirty="0" smtClean="0"/>
              <a:t>Total de dinero recaudado para el año 2020 </a:t>
            </a:r>
            <a:r>
              <a:rPr lang="es-ES" sz="4400" b="1" dirty="0" smtClean="0"/>
              <a:t>$23`737.000</a:t>
            </a:r>
            <a:endParaRPr lang="es-CO" sz="4400" b="1" dirty="0"/>
          </a:p>
        </p:txBody>
      </p:sp>
    </p:spTree>
    <p:extLst>
      <p:ext uri="{BB962C8B-B14F-4D97-AF65-F5344CB8AC3E}">
        <p14:creationId xmlns:p14="http://schemas.microsoft.com/office/powerpoint/2010/main" val="293808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560436" y="3244334"/>
            <a:ext cx="1013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b="1" dirty="0" smtClean="0">
                <a:solidFill>
                  <a:prstClr val="white"/>
                </a:solidFill>
                <a:latin typeface="Rockwell" panose="02060603020205020403"/>
              </a:rPr>
              <a:t>Detalle</a:t>
            </a:r>
            <a:endParaRPr lang="es-ES" b="1" dirty="0">
              <a:solidFill>
                <a:prstClr val="white"/>
              </a:solidFill>
              <a:latin typeface="Rockwell" panose="02060603020205020403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04218"/>
              </p:ext>
            </p:extLst>
          </p:nvPr>
        </p:nvGraphicFramePr>
        <p:xfrm>
          <a:off x="916065" y="408949"/>
          <a:ext cx="10353676" cy="5501640"/>
        </p:xfrm>
        <a:graphic>
          <a:graphicData uri="http://schemas.openxmlformats.org/drawingml/2006/table">
            <a:tbl>
              <a:tblPr firstRow="1" bandRow="1"/>
              <a:tblGrid>
                <a:gridCol w="2588419"/>
                <a:gridCol w="2588419"/>
                <a:gridCol w="2588419"/>
                <a:gridCol w="2588419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9pPr>
                    </a:lstStyle>
                    <a:p>
                      <a:r>
                        <a:rPr lang="es-ES" dirty="0" smtClean="0"/>
                        <a:t>Detalle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9pPr>
                    </a:lstStyle>
                    <a:p>
                      <a:r>
                        <a:rPr lang="es-ES" dirty="0" smtClean="0"/>
                        <a:t>debito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9pPr>
                    </a:lstStyle>
                    <a:p>
                      <a:pPr algn="r"/>
                      <a:r>
                        <a:rPr lang="es-ES" dirty="0" smtClean="0"/>
                        <a:t>crédito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Rockwell" panose="02060603020205020403"/>
                        </a:defRPr>
                      </a:lvl9pPr>
                    </a:lstStyle>
                    <a:p>
                      <a:pPr algn="r"/>
                      <a:r>
                        <a:rPr lang="es-ES" dirty="0" smtClean="0"/>
                        <a:t>Saldo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Saldo del año 2019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57.000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Recaudo</a:t>
                      </a:r>
                      <a:r>
                        <a:rPr lang="es-ES" baseline="0" dirty="0" smtClean="0"/>
                        <a:t> de matricula de preescolar (noviembre )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3`680.000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3`737.000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cámara y comercio ( de 5 años )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805.000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2`932.000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aseo</a:t>
                      </a:r>
                      <a:r>
                        <a:rPr lang="es-ES" baseline="0" dirty="0" smtClean="0"/>
                        <a:t> del mes de diciembre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340.000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2`592.000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Recaudo de matriculas de diciembre</a:t>
                      </a:r>
                      <a:r>
                        <a:rPr lang="es-ES" baseline="0" dirty="0" smtClean="0"/>
                        <a:t> y enero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20`000.000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22`592.000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limpieza de zonas verdes del mega colegio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450.000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22`142.000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instalación y flotador para el mega colegio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22´122.000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Papelería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22`119.000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98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19070"/>
              </p:ext>
            </p:extLst>
          </p:nvPr>
        </p:nvGraphicFramePr>
        <p:xfrm>
          <a:off x="529107" y="177800"/>
          <a:ext cx="10353676" cy="5394960"/>
        </p:xfrm>
        <a:graphic>
          <a:graphicData uri="http://schemas.openxmlformats.org/drawingml/2006/table">
            <a:tbl>
              <a:tblPr firstRow="1" bandRow="1"/>
              <a:tblGrid>
                <a:gridCol w="2588419"/>
                <a:gridCol w="2588419"/>
                <a:gridCol w="2588419"/>
                <a:gridCol w="2588419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</a:t>
                      </a:r>
                      <a:r>
                        <a:rPr lang="es-ES" baseline="0" dirty="0" smtClean="0"/>
                        <a:t> de limpieza y poda de arboles Sta. luisa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300.000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21`819.000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bonificación días de recolecta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760.000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21´059.000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celador</a:t>
                      </a:r>
                      <a:r>
                        <a:rPr lang="es-ES" baseline="0" dirty="0" smtClean="0"/>
                        <a:t> (diciembre)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375.000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20`684.000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libreta (descuenta el banco)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129.000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20`555.000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asesoría contable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20`535.000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Revisión eléctrica mega colegio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20`525.000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Compra</a:t>
                      </a:r>
                      <a:r>
                        <a:rPr lang="es-ES" baseline="0" dirty="0" smtClean="0"/>
                        <a:t> de una caja de jabón rey  para el mega colegio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45.300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20`479.700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Compra de elementos de aseo para Sta.</a:t>
                      </a:r>
                      <a:r>
                        <a:rPr lang="es-ES" baseline="0" dirty="0" smtClean="0"/>
                        <a:t> luisa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33.150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20`446.550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90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46453"/>
              </p:ext>
            </p:extLst>
          </p:nvPr>
        </p:nvGraphicFramePr>
        <p:xfrm>
          <a:off x="915473" y="473343"/>
          <a:ext cx="10353676" cy="4114800"/>
        </p:xfrm>
        <a:graphic>
          <a:graphicData uri="http://schemas.openxmlformats.org/drawingml/2006/table">
            <a:tbl>
              <a:tblPr firstRow="1" bandRow="1"/>
              <a:tblGrid>
                <a:gridCol w="2588419"/>
                <a:gridCol w="2588419"/>
                <a:gridCol w="2588419"/>
                <a:gridCol w="2588419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clase de danza por el</a:t>
                      </a:r>
                      <a:r>
                        <a:rPr lang="es-ES" baseline="0" dirty="0" smtClean="0"/>
                        <a:t> mes </a:t>
                      </a:r>
                      <a:r>
                        <a:rPr lang="es-ES" dirty="0" smtClean="0"/>
                        <a:t> febrero y mitad de marzo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750.000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19´696.550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celador (días vacacionales)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19´496.550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poda</a:t>
                      </a:r>
                      <a:r>
                        <a:rPr lang="es-ES" baseline="0" dirty="0" smtClean="0"/>
                        <a:t> en el mega colegio (segunda)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250.000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19´246.550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Reparación de iluminaria zona polideportivo mega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100.000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19´146.550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Limpieza zona verde de preescolar (segunda)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100.000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19´046.550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Pago de aseo </a:t>
                      </a:r>
                      <a:r>
                        <a:rPr lang="es-ES" baseline="0" dirty="0" smtClean="0"/>
                        <a:t> de enero hasta octubre </a:t>
                      </a:r>
                      <a:endParaRPr lang="es-ES" dirty="0"/>
                    </a:p>
                  </a:txBody>
                  <a:tcPr marL="90032" marR="90032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7´440.000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11´606.550</a:t>
                      </a:r>
                      <a:endParaRPr lang="es-ES" dirty="0"/>
                    </a:p>
                  </a:txBody>
                  <a:tcPr marL="90032" marR="90032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54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101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239</Words>
  <Application>Microsoft Office PowerPoint</Application>
  <PresentationFormat>Panorámica</PresentationFormat>
  <Paragraphs>74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Tema de Office</vt:lpstr>
      <vt:lpstr>Informe del dinero recaudado para el año 2020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laptop</dc:creator>
  <cp:lastModifiedBy>laptop</cp:lastModifiedBy>
  <cp:revision>19</cp:revision>
  <dcterms:created xsi:type="dcterms:W3CDTF">2020-06-11T01:48:23Z</dcterms:created>
  <dcterms:modified xsi:type="dcterms:W3CDTF">2020-11-25T16:37:37Z</dcterms:modified>
</cp:coreProperties>
</file>